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7" d="100"/>
          <a:sy n="77" d="100"/>
        </p:scale>
        <p:origin x="2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Progress report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Tao Liu</a:t>
            </a:r>
          </a:p>
          <a:p>
            <a:r>
              <a:rPr lang="en-US" dirty="0" smtClean="0"/>
              <a:t>2/25/2016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input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4" y="2229220"/>
            <a:ext cx="4079279" cy="36496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104" y="190861"/>
            <a:ext cx="3457184" cy="2291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864" y="2587968"/>
            <a:ext cx="4417561" cy="4094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807" y="2711879"/>
            <a:ext cx="3858994" cy="38393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89732" y="2743200"/>
            <a:ext cx="3895594" cy="3845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5" idx="1"/>
          </p:cNvCxnSpPr>
          <p:nvPr/>
        </p:nvCxnSpPr>
        <p:spPr>
          <a:xfrm flipV="1">
            <a:off x="1853852" y="1336437"/>
            <a:ext cx="2768252" cy="1425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6" idx="0"/>
          </p:cNvCxnSpPr>
          <p:nvPr/>
        </p:nvCxnSpPr>
        <p:spPr>
          <a:xfrm>
            <a:off x="6288066" y="1336437"/>
            <a:ext cx="2776579" cy="12515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8976963" y="4559474"/>
            <a:ext cx="175364" cy="18789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3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41290"/>
            <a:ext cx="10131425" cy="1456267"/>
          </a:xfrm>
        </p:spPr>
        <p:txBody>
          <a:bodyPr/>
          <a:lstStyle/>
          <a:p>
            <a:r>
              <a:rPr lang="en-US" dirty="0" smtClean="0"/>
              <a:t>One data item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12" y="1597557"/>
            <a:ext cx="1767957" cy="1758949"/>
          </a:xfrm>
        </p:spPr>
      </p:pic>
      <p:sp>
        <p:nvSpPr>
          <p:cNvPr id="5" name="Rectangle 4"/>
          <p:cNvSpPr/>
          <p:nvPr/>
        </p:nvSpPr>
        <p:spPr>
          <a:xfrm>
            <a:off x="7829550" y="2112699"/>
            <a:ext cx="1343025" cy="72945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Lettuce</a:t>
            </a:r>
            <a:endParaRPr lang="en-US" dirty="0"/>
          </a:p>
        </p:txBody>
      </p:sp>
      <p:cxnSp>
        <p:nvCxnSpPr>
          <p:cNvPr id="7" name="Straight Arrow Connector 6"/>
          <p:cNvCxnSpPr>
            <a:endCxn id="5" idx="1"/>
          </p:cNvCxnSpPr>
          <p:nvPr/>
        </p:nvCxnSpPr>
        <p:spPr>
          <a:xfrm flipV="1">
            <a:off x="3600450" y="2477428"/>
            <a:ext cx="4229100" cy="218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184265" y="3980391"/>
            <a:ext cx="857250" cy="5286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/>
          <p:cNvSpPr/>
          <p:nvPr/>
        </p:nvSpPr>
        <p:spPr>
          <a:xfrm>
            <a:off x="8072437" y="3980391"/>
            <a:ext cx="857250" cy="5286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0"/>
            <a:endCxn id="4" idx="2"/>
          </p:cNvCxnSpPr>
          <p:nvPr/>
        </p:nvCxnSpPr>
        <p:spPr>
          <a:xfrm flipV="1">
            <a:off x="3612890" y="3356506"/>
            <a:ext cx="1" cy="6238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  <a:endCxn id="5" idx="2"/>
          </p:cNvCxnSpPr>
          <p:nvPr/>
        </p:nvCxnSpPr>
        <p:spPr>
          <a:xfrm flipV="1">
            <a:off x="8501062" y="2842156"/>
            <a:ext cx="1" cy="11382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/>
          <p:cNvSpPr/>
          <p:nvPr/>
        </p:nvSpPr>
        <p:spPr>
          <a:xfrm rot="16200000">
            <a:off x="5877459" y="2560630"/>
            <a:ext cx="346593" cy="49006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61370" y="5248524"/>
            <a:ext cx="1578770" cy="5286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One data item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TRAIN, VALIDATION AND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14539" y="2341298"/>
            <a:ext cx="842962" cy="485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86139" y="2341298"/>
            <a:ext cx="842962" cy="485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8" name="Rectangle 7"/>
          <p:cNvSpPr/>
          <p:nvPr/>
        </p:nvSpPr>
        <p:spPr>
          <a:xfrm>
            <a:off x="2014539" y="3013869"/>
            <a:ext cx="842962" cy="485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86139" y="3013869"/>
            <a:ext cx="842962" cy="485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14539" y="5168371"/>
            <a:ext cx="842962" cy="485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386139" y="5168371"/>
            <a:ext cx="842962" cy="485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14539" y="3781160"/>
            <a:ext cx="2214562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…………………….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014539" y="4358217"/>
            <a:ext cx="2214562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…………………….</a:t>
            </a:r>
            <a:endParaRPr lang="en-US" dirty="0"/>
          </a:p>
        </p:txBody>
      </p:sp>
      <p:sp>
        <p:nvSpPr>
          <p:cNvPr id="16" name="Left Brace 15"/>
          <p:cNvSpPr/>
          <p:nvPr/>
        </p:nvSpPr>
        <p:spPr>
          <a:xfrm>
            <a:off x="1071563" y="2154502"/>
            <a:ext cx="771525" cy="36491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98438" y="3400691"/>
            <a:ext cx="842962" cy="909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Total</a:t>
            </a:r>
          </a:p>
          <a:p>
            <a:pPr algn="ctr"/>
            <a:r>
              <a:rPr lang="en-US" dirty="0" smtClean="0"/>
              <a:t>72546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4608516" y="3825078"/>
            <a:ext cx="1128712" cy="3915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729164" y="3493293"/>
            <a:ext cx="842962" cy="485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Shuffle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72189" y="2316690"/>
            <a:ext cx="842962" cy="48577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443789" y="2316690"/>
            <a:ext cx="842962" cy="48577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2189" y="2989261"/>
            <a:ext cx="842962" cy="48577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443789" y="2989261"/>
            <a:ext cx="842962" cy="48577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2189" y="5143763"/>
            <a:ext cx="842962" cy="48577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443789" y="5143763"/>
            <a:ext cx="842962" cy="48577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72189" y="3756552"/>
            <a:ext cx="2214562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…………………….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072189" y="4333609"/>
            <a:ext cx="2214562" cy="528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…………………….</a:t>
            </a:r>
            <a:endParaRPr lang="en-US" dirty="0"/>
          </a:p>
        </p:txBody>
      </p:sp>
      <p:sp>
        <p:nvSpPr>
          <p:cNvPr id="28" name="Right Brace 27"/>
          <p:cNvSpPr/>
          <p:nvPr/>
        </p:nvSpPr>
        <p:spPr>
          <a:xfrm>
            <a:off x="8543925" y="2316690"/>
            <a:ext cx="457200" cy="6971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>
            <a:off x="8543925" y="3170237"/>
            <a:ext cx="457200" cy="7278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/>
          <p:cNvSpPr/>
          <p:nvPr/>
        </p:nvSpPr>
        <p:spPr>
          <a:xfrm>
            <a:off x="8558214" y="4163880"/>
            <a:ext cx="457200" cy="16273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108679" y="2450437"/>
            <a:ext cx="1385096" cy="429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Testing 6667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108678" y="3341689"/>
            <a:ext cx="1708547" cy="429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 6667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108679" y="4767528"/>
            <a:ext cx="1708546" cy="429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 59212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7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 animBg="1"/>
      <p:bldP spid="29" grpId="0" animBg="1"/>
      <p:bldP spid="30" grpId="0" animBg="1"/>
      <p:bldP spid="32" grpId="0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802820"/>
            <a:ext cx="11193790" cy="429738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49" y="4604901"/>
            <a:ext cx="1402212" cy="139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0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65388" y="2999316"/>
            <a:ext cx="6572250" cy="19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Epoch </a:t>
            </a:r>
            <a:r>
              <a:rPr lang="en-US" dirty="0"/>
              <a:t>0: validation accuracy 55.63%</a:t>
            </a:r>
          </a:p>
          <a:p>
            <a:pPr algn="ctr"/>
            <a:r>
              <a:rPr lang="en-US" dirty="0"/>
              <a:t>This is the best validation accuracy to date.</a:t>
            </a:r>
          </a:p>
          <a:p>
            <a:pPr algn="ctr"/>
            <a:r>
              <a:rPr lang="en-US" dirty="0"/>
              <a:t>The corresponding test accuracy is 54.83</a:t>
            </a:r>
            <a:r>
              <a:rPr lang="en-US" dirty="0" smtClean="0"/>
              <a:t>%</a:t>
            </a:r>
          </a:p>
          <a:p>
            <a:pPr algn="ctr"/>
            <a:r>
              <a:rPr lang="en-US" dirty="0"/>
              <a:t>Epoch 1: validation accuracy 61.50%</a:t>
            </a:r>
          </a:p>
          <a:p>
            <a:pPr algn="ctr"/>
            <a:r>
              <a:rPr lang="en-US" dirty="0"/>
              <a:t>This is the best validation accuracy to date.</a:t>
            </a:r>
          </a:p>
          <a:p>
            <a:pPr algn="ctr"/>
            <a:r>
              <a:rPr lang="en-US" dirty="0"/>
              <a:t>The corresponding test accuracy is 60.09%</a:t>
            </a:r>
          </a:p>
          <a:p>
            <a:pPr algn="ctr"/>
            <a:r>
              <a:rPr lang="en-US" dirty="0" smtClean="0"/>
              <a:t>………………….</a:t>
            </a:r>
          </a:p>
          <a:p>
            <a:pPr algn="ctr"/>
            <a:r>
              <a:rPr lang="en-US" dirty="0" smtClean="0"/>
              <a:t>………………….</a:t>
            </a:r>
          </a:p>
          <a:p>
            <a:pPr algn="ctr"/>
            <a:r>
              <a:rPr lang="en-US" dirty="0"/>
              <a:t>Training mini-batch number 351000</a:t>
            </a:r>
          </a:p>
          <a:p>
            <a:pPr algn="ctr"/>
            <a:r>
              <a:rPr lang="en-US" dirty="0"/>
              <a:t>Training mini-batch number 352000</a:t>
            </a:r>
          </a:p>
          <a:p>
            <a:pPr algn="ctr"/>
            <a:r>
              <a:rPr lang="en-US" dirty="0"/>
              <a:t>Training mini-batch number 353000</a:t>
            </a:r>
          </a:p>
          <a:p>
            <a:pPr algn="ctr"/>
            <a:r>
              <a:rPr lang="en-US" dirty="0"/>
              <a:t>Training mini-batch number 354000</a:t>
            </a:r>
          </a:p>
          <a:p>
            <a:pPr algn="ctr"/>
            <a:r>
              <a:rPr lang="en-US" dirty="0"/>
              <a:t>Training mini-batch number </a:t>
            </a:r>
            <a:r>
              <a:rPr lang="en-US" dirty="0" smtClean="0"/>
              <a:t>355000</a:t>
            </a:r>
          </a:p>
          <a:p>
            <a:pPr algn="ctr"/>
            <a:r>
              <a:rPr lang="en-US" dirty="0"/>
              <a:t>Epoch 59: validation accuracy 85.38%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/>
              <a:t>Finished training network.</a:t>
            </a:r>
          </a:p>
          <a:p>
            <a:pPr algn="ctr"/>
            <a:r>
              <a:rPr lang="en-US" dirty="0"/>
              <a:t>Best validation accuracy of 86.29% obtained at iteration 301970</a:t>
            </a:r>
          </a:p>
          <a:p>
            <a:pPr algn="ctr"/>
            <a:r>
              <a:rPr lang="en-US" dirty="0"/>
              <a:t>Corresponding test accuracy of 85.71%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72557" y="5912644"/>
            <a:ext cx="6157912" cy="614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0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233</TotalTime>
  <Words>144</Words>
  <Application>Microsoft Office PowerPoint</Application>
  <PresentationFormat>Widescreen</PresentationFormat>
  <Paragraphs>53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Celestial</vt:lpstr>
      <vt:lpstr>Progress report</vt:lpstr>
      <vt:lpstr>Algorithm input</vt:lpstr>
      <vt:lpstr>One data item</vt:lpstr>
      <vt:lpstr>TRAIN, VALIDATION AND TEST</vt:lpstr>
      <vt:lpstr>Model structure</vt:lpstr>
      <vt:lpstr>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Tao Liu</dc:creator>
  <cp:lastModifiedBy>Tao Liu</cp:lastModifiedBy>
  <cp:revision>14</cp:revision>
  <dcterms:created xsi:type="dcterms:W3CDTF">2016-02-25T14:16:57Z</dcterms:created>
  <dcterms:modified xsi:type="dcterms:W3CDTF">2016-02-26T00:26:42Z</dcterms:modified>
</cp:coreProperties>
</file>